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25D374-80AC-49D4-BC09-919BDFB1A6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35E6F36-B60E-4D0A-A118-3CD4D420CC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750703-F47C-4D7A-BEFC-C5E578B24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42B-2A12-41C0-B9B1-E160645CAA55}" type="datetimeFigureOut">
              <a:rPr lang="cs-CZ" smtClean="0"/>
              <a:t>23.4.2025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D485B0-3AC9-4B94-9FB7-DEAE46364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94FBC1-2E24-401B-9F52-731295FB4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0927-F2D1-415C-89DE-304A0A8F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257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F07F8-6946-410F-9226-84E3456FC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6870D8-C120-4627-AE74-CCEB000EC3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967886-41CE-43C2-8A4D-4FFA3292A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42B-2A12-41C0-B9B1-E160645CAA55}" type="datetimeFigureOut">
              <a:rPr lang="cs-CZ" smtClean="0"/>
              <a:t>23.4.2025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A14595-91A0-4904-85E5-15B3E83D8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6BF0DA-4281-45CE-8F96-30A5385A8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0927-F2D1-415C-89DE-304A0A8F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94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8229D88-3461-4A2C-96D6-32901C643D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F1EF8FF-10A1-41A7-A759-B8356C24ED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8C333B-6AC7-4FB8-A22B-73E3D28F0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42B-2A12-41C0-B9B1-E160645CAA55}" type="datetimeFigureOut">
              <a:rPr lang="cs-CZ" smtClean="0"/>
              <a:t>23.4.2025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4F2DD4-226D-45EE-9615-61BB084CF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965DDA-17AA-40FE-8F83-6038FA12F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0927-F2D1-415C-89DE-304A0A8F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587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D1796C-11EB-423E-BD31-476B53091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B9857B-33E9-4D2F-9EBC-62AED26E6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4A42B8-391B-43F9-B81A-3EE2ADD2F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42B-2A12-41C0-B9B1-E160645CAA55}" type="datetimeFigureOut">
              <a:rPr lang="cs-CZ" smtClean="0"/>
              <a:t>23.4.2025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62BF73-D84E-42CE-B4E5-74FF0366F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54A09B-2CA7-4B73-8D63-164C3E883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0927-F2D1-415C-89DE-304A0A8F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795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DCB983-1537-4CCE-B067-51D1D7595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9E38AF-D61A-451D-99E1-81F528551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3055BD-5BC6-4B5E-BFCF-AB4E60F08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42B-2A12-41C0-B9B1-E160645CAA55}" type="datetimeFigureOut">
              <a:rPr lang="cs-CZ" smtClean="0"/>
              <a:t>23.4.2025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4B66ED-7033-4341-951A-2312784E4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22D5F7-49C9-455D-8185-A2B09A698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0927-F2D1-415C-89DE-304A0A8F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184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633907-7DB6-4B35-B209-8F898CBF0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39AEE2-3F26-460A-9D87-3FA2E58838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78CEFAF-AA24-416B-B2ED-D7EE27F7CE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3CD2E7-E18D-48D9-9681-B7E591C6D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42B-2A12-41C0-B9B1-E160645CAA55}" type="datetimeFigureOut">
              <a:rPr lang="cs-CZ" smtClean="0"/>
              <a:t>23.4.2025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EA0D6E3-2D4F-4D22-B734-AB07A6361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27393C-F279-45DA-9827-47C5A0144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0927-F2D1-415C-89DE-304A0A8F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833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78BD3E-FF70-46F1-8F85-B165AD4FA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674857-BB90-4831-9731-5EF6A7FF1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E02CB2C-C4FD-4A0B-AF56-5F121A179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04BBBC9-E5CB-4E60-AFB0-F91CA8502D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5847E8C-6CF8-4F6C-AA60-C86E933601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1C1A5A4-FCDA-44DF-A765-57936E8B2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42B-2A12-41C0-B9B1-E160645CAA55}" type="datetimeFigureOut">
              <a:rPr lang="cs-CZ" smtClean="0"/>
              <a:t>23.4.2025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3212ECF-602E-4E4E-9A4A-10978DA38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617E79B-7136-4252-A09D-3509AA366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0927-F2D1-415C-89DE-304A0A8F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60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1D0292-E451-40BF-9D9F-D605891B2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7D17BEB-A498-4AA8-A4D1-FD7E9F01B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42B-2A12-41C0-B9B1-E160645CAA55}" type="datetimeFigureOut">
              <a:rPr lang="cs-CZ" smtClean="0"/>
              <a:t>23.4.2025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0EF1DED-25CC-4DA8-B831-DF7AE2ED7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7F81A3F-5F75-4A03-8AD3-B112F1BCC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0927-F2D1-415C-89DE-304A0A8F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539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CB5783F-61D8-4C1A-B6A7-D1D06AB61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42B-2A12-41C0-B9B1-E160645CAA55}" type="datetimeFigureOut">
              <a:rPr lang="cs-CZ" smtClean="0"/>
              <a:t>23.4.2025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19D9AA6-E463-4D1C-9541-7DC359F53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3FE314D-316F-498C-B4C5-604BD17D5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0927-F2D1-415C-89DE-304A0A8F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18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3AB027-2D7E-48FB-8993-885E1787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BCB5FB-6911-4D20-B3EB-49B20B67B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4475335-09C8-4C34-8085-1ACAF41876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18C4CBE-F654-4F5B-B416-01E4180A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42B-2A12-41C0-B9B1-E160645CAA55}" type="datetimeFigureOut">
              <a:rPr lang="cs-CZ" smtClean="0"/>
              <a:t>23.4.2025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9DAD06-1BAD-40E3-B433-FD61F019E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5D39856-F61A-4C19-9ED0-88188BE8C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0927-F2D1-415C-89DE-304A0A8F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393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1EDCFC-A206-4753-A8EF-C5BE6C6DD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03DC01F-C435-435C-AC7F-F7C0707963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53C8F4-F023-447B-88BE-DCA18EBBC3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512744A-459D-4223-9837-E11C84047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42B-2A12-41C0-B9B1-E160645CAA55}" type="datetimeFigureOut">
              <a:rPr lang="cs-CZ" smtClean="0"/>
              <a:t>23.4.2025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C71375-6FCF-4CB0-809A-ED2441C03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51D00D9-1AEE-433D-A637-8441C2F8B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0927-F2D1-415C-89DE-304A0A8F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285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95361A5-6781-433F-8110-7E7902C3A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E0BEAFE-E97C-42A0-8675-A8889835A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A19453-1F9B-45A8-8FE4-36C667F446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8642B-2A12-41C0-B9B1-E160645CAA55}" type="datetimeFigureOut">
              <a:rPr lang="cs-CZ" smtClean="0"/>
              <a:t>23.4.2025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D43566-CE77-4361-8AD7-92D503CA2B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0B2936-2F74-4400-9912-33A5BFD6BC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E0927-F2D1-415C-89DE-304A0A8F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29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s.velke-pavlovice.cz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6">
            <a:extLst>
              <a:ext uri="{FF2B5EF4-FFF2-40B4-BE49-F238E27FC236}">
                <a16:creationId xmlns:a16="http://schemas.microsoft.com/office/drawing/2014/main" id="{1C9F74CF-38B2-494A-BF49-5EA0B2CD3BE9}"/>
              </a:ext>
            </a:extLst>
          </p:cNvPr>
          <p:cNvSpPr txBox="1"/>
          <p:nvPr/>
        </p:nvSpPr>
        <p:spPr>
          <a:xfrm>
            <a:off x="3312770" y="191603"/>
            <a:ext cx="5859264" cy="101566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60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  <a:cs typeface="Calibri Light" pitchFamily="34"/>
              </a:rPr>
              <a:t>Zápis do 1. třídy</a:t>
            </a:r>
          </a:p>
        </p:txBody>
      </p:sp>
      <p:pic>
        <p:nvPicPr>
          <p:cNvPr id="3" name="Obrázek 7">
            <a:extLst>
              <a:ext uri="{FF2B5EF4-FFF2-40B4-BE49-F238E27FC236}">
                <a16:creationId xmlns:a16="http://schemas.microsoft.com/office/drawing/2014/main" id="{019EBAA3-38D0-4EB6-996A-30E590F9331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592" t="14697" r="2419" b="15643"/>
          <a:stretch>
            <a:fillRect/>
          </a:stretch>
        </p:blipFill>
        <p:spPr>
          <a:xfrm>
            <a:off x="993843" y="-33174"/>
            <a:ext cx="2318927" cy="119635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TextovéPole 8">
            <a:extLst>
              <a:ext uri="{FF2B5EF4-FFF2-40B4-BE49-F238E27FC236}">
                <a16:creationId xmlns:a16="http://schemas.microsoft.com/office/drawing/2014/main" id="{F3A477C8-E6C6-4385-9FD0-7199780CB356}"/>
              </a:ext>
            </a:extLst>
          </p:cNvPr>
          <p:cNvSpPr txBox="1"/>
          <p:nvPr/>
        </p:nvSpPr>
        <p:spPr>
          <a:xfrm>
            <a:off x="216822" y="1600629"/>
            <a:ext cx="11758361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proběhne 24. dubna 2025 od </a:t>
            </a:r>
            <a:r>
              <a:rPr lang="cs-CZ" sz="24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14.30</a:t>
            </a:r>
            <a:r>
              <a:rPr lang="cs-CZ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do 17.00 hodin na 1. stupni Základní školy Velké Pavlovice</a:t>
            </a:r>
          </a:p>
        </p:txBody>
      </p:sp>
      <p:sp>
        <p:nvSpPr>
          <p:cNvPr id="5" name="TextovéPole 9">
            <a:extLst>
              <a:ext uri="{FF2B5EF4-FFF2-40B4-BE49-F238E27FC236}">
                <a16:creationId xmlns:a16="http://schemas.microsoft.com/office/drawing/2014/main" id="{50989E86-86A2-48B2-9EE6-85B26D0DE783}"/>
              </a:ext>
            </a:extLst>
          </p:cNvPr>
          <p:cNvSpPr txBox="1"/>
          <p:nvPr/>
        </p:nvSpPr>
        <p:spPr>
          <a:xfrm>
            <a:off x="6521848" y="2788526"/>
            <a:ext cx="5117256" cy="1631216"/>
          </a:xfrm>
          <a:prstGeom prst="rect">
            <a:avLst/>
          </a:prstGeom>
          <a:solidFill>
            <a:srgbClr val="FFFFCC"/>
          </a:solidFill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K zápisu se dostaví rodiče s dětmi narozenými od 1. 9. 2018 do 31. 8. 2019 a těmi, které měly odklad ve školním roce 2023/2024.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Rodiče si s sebou přinesou občanský průkaz a rodný list dítěte.</a:t>
            </a:r>
          </a:p>
        </p:txBody>
      </p:sp>
      <p:sp>
        <p:nvSpPr>
          <p:cNvPr id="6" name="TextovéPole 10">
            <a:extLst>
              <a:ext uri="{FF2B5EF4-FFF2-40B4-BE49-F238E27FC236}">
                <a16:creationId xmlns:a16="http://schemas.microsoft.com/office/drawing/2014/main" id="{7FDF07BF-D649-4E57-B531-6489AE6C1DB9}"/>
              </a:ext>
            </a:extLst>
          </p:cNvPr>
          <p:cNvSpPr txBox="1"/>
          <p:nvPr/>
        </p:nvSpPr>
        <p:spPr>
          <a:xfrm>
            <a:off x="7333378" y="5563685"/>
            <a:ext cx="3494196" cy="92333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Bližší informace na stránkách školy: </a:t>
            </a: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hlinkClick r:id="rId3"/>
              </a:rPr>
              <a:t>www.zs.velke-pavlovice.cz</a:t>
            </a: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Tel. : 519 428 167</a:t>
            </a:r>
          </a:p>
        </p:txBody>
      </p:sp>
      <p:sp>
        <p:nvSpPr>
          <p:cNvPr id="7" name="TextovéPole 11">
            <a:extLst>
              <a:ext uri="{FF2B5EF4-FFF2-40B4-BE49-F238E27FC236}">
                <a16:creationId xmlns:a16="http://schemas.microsoft.com/office/drawing/2014/main" id="{C344CCA3-A92C-4146-8D7D-7F8CF92535B4}"/>
              </a:ext>
            </a:extLst>
          </p:cNvPr>
          <p:cNvSpPr txBox="1"/>
          <p:nvPr/>
        </p:nvSpPr>
        <p:spPr>
          <a:xfrm>
            <a:off x="7452533" y="4888034"/>
            <a:ext cx="3051105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Ředitel školy: Mgr. Michal Rilák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64DF0E71-6CD2-4FBA-8E4B-8E25DE3DE4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9519" y="2389820"/>
            <a:ext cx="4190996" cy="420052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92</Words>
  <Application>Microsoft Office PowerPoint</Application>
  <PresentationFormat>Širokoúhlá obrazovka</PresentationFormat>
  <Paragraphs>7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 Nováková</dc:creator>
  <cp:lastModifiedBy>Halka Buryová</cp:lastModifiedBy>
  <cp:revision>1</cp:revision>
  <cp:lastPrinted>2025-03-05T10:40:03Z</cp:lastPrinted>
  <dcterms:created xsi:type="dcterms:W3CDTF">2025-03-03T09:42:21Z</dcterms:created>
  <dcterms:modified xsi:type="dcterms:W3CDTF">2025-04-23T08:41:17Z</dcterms:modified>
</cp:coreProperties>
</file>