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29.03.2017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29.03.2017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29.03.2017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29.03.2017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29.03.2017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29.03.2017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2FD2-E269-4C9B-B731-F5A6A88ED678}" type="datetimeFigureOut">
              <a:rPr lang="cs-CZ" smtClean="0"/>
              <a:pPr/>
              <a:t>29.03.2017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36712" y="0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Základní škola Velké Pavlovice okres Břeclav, příspěvková organizace, Náměstí 9. května 2, 691 06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236558" y="696342"/>
            <a:ext cx="4509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    Základní škola ve spolupráci s mateřskou   </a:t>
            </a:r>
          </a:p>
          <a:p>
            <a:pPr algn="ctr"/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/>
              <a:t>školou </a:t>
            </a:r>
            <a:r>
              <a:rPr lang="cs-CZ" dirty="0" smtClean="0"/>
              <a:t>nabízí bezplatný kurz </a:t>
            </a:r>
          </a:p>
          <a:p>
            <a:pPr algn="ctr"/>
            <a:r>
              <a:rPr lang="cs-CZ" dirty="0"/>
              <a:t> </a:t>
            </a:r>
            <a:r>
              <a:rPr lang="cs-CZ" dirty="0" smtClean="0"/>
              <a:t>      </a:t>
            </a:r>
            <a:r>
              <a:rPr lang="cs-CZ" dirty="0" smtClean="0"/>
              <a:t>pro budoucí </a:t>
            </a:r>
            <a:r>
              <a:rPr lang="cs-CZ" dirty="0" smtClean="0"/>
              <a:t>prvňáčky</a:t>
            </a:r>
            <a:endParaRPr lang="cs-CZ" dirty="0"/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3140968" y="1619672"/>
            <a:ext cx="2700300" cy="1055621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cs-CZ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"ŠKOLIČKA"</a:t>
            </a:r>
            <a:endParaRPr lang="cs-CZ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212976" y="2771800"/>
            <a:ext cx="2754307" cy="5374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pt-BR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8DD4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aneb těšíme se do školy</a:t>
            </a:r>
            <a:endParaRPr lang="cs-CZ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548DD4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0" y="3347864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Přípravný kurz „Školička“ proběhne v měsíci dubnu  </a:t>
            </a:r>
            <a:r>
              <a:rPr lang="cs-CZ" dirty="0" smtClean="0"/>
              <a:t>2017,</a:t>
            </a:r>
          </a:p>
          <a:p>
            <a:pPr algn="ctr"/>
            <a:r>
              <a:rPr lang="cs-CZ" dirty="0" smtClean="0"/>
              <a:t>1 x týdně</a:t>
            </a:r>
          </a:p>
          <a:p>
            <a:pPr algn="ctr"/>
            <a:r>
              <a:rPr lang="cs-CZ" dirty="0" smtClean="0"/>
              <a:t>(</a:t>
            </a:r>
            <a:r>
              <a:rPr lang="cs-CZ" dirty="0" smtClean="0"/>
              <a:t>vždy ve středu od 16.00 do </a:t>
            </a:r>
            <a:r>
              <a:rPr lang="cs-CZ" dirty="0" smtClean="0"/>
              <a:t>16.45 hod).</a:t>
            </a:r>
            <a:endParaRPr lang="cs-CZ" dirty="0" smtClean="0"/>
          </a:p>
          <a:p>
            <a:pPr algn="ctr"/>
            <a:r>
              <a:rPr lang="cs-CZ" u="sng" dirty="0" smtClean="0"/>
              <a:t>Bezplatný kurz proběhne </a:t>
            </a:r>
            <a:r>
              <a:rPr lang="cs-CZ" u="sng" dirty="0" smtClean="0"/>
              <a:t>ve dnech </a:t>
            </a:r>
            <a:r>
              <a:rPr lang="cs-CZ" u="sng" dirty="0" smtClean="0"/>
              <a:t>12</a:t>
            </a:r>
            <a:r>
              <a:rPr lang="cs-CZ" u="sng" dirty="0" smtClean="0"/>
              <a:t>. 4</a:t>
            </a:r>
            <a:r>
              <a:rPr lang="cs-CZ" u="sng" dirty="0" smtClean="0"/>
              <a:t>., 19</a:t>
            </a:r>
            <a:r>
              <a:rPr lang="cs-CZ" u="sng" dirty="0" smtClean="0"/>
              <a:t>. 4</a:t>
            </a:r>
            <a:r>
              <a:rPr lang="cs-CZ" u="sng" dirty="0" smtClean="0"/>
              <a:t>., 26</a:t>
            </a:r>
            <a:r>
              <a:rPr lang="cs-CZ" u="sng" dirty="0" smtClean="0"/>
              <a:t>. 4.</a:t>
            </a:r>
            <a:endParaRPr lang="cs-CZ" u="sng" dirty="0" smtClean="0"/>
          </a:p>
          <a:p>
            <a:r>
              <a:rPr lang="cs-CZ" u="sng" dirty="0" smtClean="0"/>
              <a:t>………………………………………………………………………………………………………..</a:t>
            </a:r>
          </a:p>
          <a:p>
            <a:endParaRPr lang="cs-CZ" u="sng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60648" y="4860032"/>
            <a:ext cx="61206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i="1" dirty="0" smtClean="0"/>
              <a:t>                               </a:t>
            </a:r>
            <a:r>
              <a:rPr lang="cs-CZ" sz="2000" b="1" i="1" dirty="0" smtClean="0"/>
              <a:t>Přihláška dítěte na kurz</a:t>
            </a:r>
          </a:p>
          <a:p>
            <a:r>
              <a:rPr lang="cs-CZ" sz="2000" dirty="0" smtClean="0"/>
              <a:t>Závazně </a:t>
            </a:r>
            <a:r>
              <a:rPr lang="cs-CZ" sz="2000" dirty="0" smtClean="0"/>
              <a:t>přihlašuji svého syna/ </a:t>
            </a:r>
            <a:r>
              <a:rPr lang="cs-CZ" sz="2000" dirty="0" smtClean="0"/>
              <a:t>dceru</a:t>
            </a:r>
          </a:p>
          <a:p>
            <a:endParaRPr lang="cs-CZ" sz="2000" dirty="0" smtClean="0"/>
          </a:p>
          <a:p>
            <a:r>
              <a:rPr lang="cs-CZ" sz="2000" dirty="0" smtClean="0"/>
              <a:t>……………………………………………………………………………………</a:t>
            </a:r>
          </a:p>
          <a:p>
            <a:endParaRPr lang="cs-CZ" sz="2000" dirty="0" smtClean="0"/>
          </a:p>
          <a:p>
            <a:r>
              <a:rPr lang="cs-CZ" sz="2000" dirty="0" smtClean="0"/>
              <a:t>nar.  ………………….........</a:t>
            </a:r>
          </a:p>
          <a:p>
            <a:endParaRPr lang="cs-CZ" sz="2000" dirty="0" smtClean="0"/>
          </a:p>
          <a:p>
            <a:r>
              <a:rPr lang="cs-CZ" sz="2000" dirty="0" smtClean="0"/>
              <a:t>Bydliště:……………………………………………………………………….</a:t>
            </a:r>
          </a:p>
          <a:p>
            <a:endParaRPr lang="cs-CZ" sz="2000" dirty="0" smtClean="0"/>
          </a:p>
          <a:p>
            <a:r>
              <a:rPr lang="cs-CZ" sz="2000" dirty="0" smtClean="0"/>
              <a:t>Telefon na jednoho z rodičů:………………………………………..</a:t>
            </a:r>
          </a:p>
          <a:p>
            <a:endParaRPr lang="cs-CZ" sz="2000" dirty="0"/>
          </a:p>
          <a:p>
            <a:r>
              <a:rPr lang="cs-CZ" sz="2000" dirty="0" smtClean="0"/>
              <a:t>Datum: </a:t>
            </a:r>
            <a:r>
              <a:rPr lang="cs-CZ" sz="2000" dirty="0" smtClean="0"/>
              <a:t>……………………..Podpis </a:t>
            </a:r>
            <a:r>
              <a:rPr lang="cs-CZ" sz="2000" dirty="0" smtClean="0"/>
              <a:t>rodičů:…………………………….</a:t>
            </a:r>
            <a:endParaRPr lang="cs-CZ" sz="2000" dirty="0"/>
          </a:p>
        </p:txBody>
      </p:sp>
      <p:pic>
        <p:nvPicPr>
          <p:cNvPr id="9" name="Obrázek 8"/>
          <p:cNvPicPr/>
          <p:nvPr/>
        </p:nvPicPr>
        <p:blipFill>
          <a:blip r:embed="rId2"/>
          <a:srcRect t="1" r="2583" b="1676"/>
          <a:stretch>
            <a:fillRect/>
          </a:stretch>
        </p:blipFill>
        <p:spPr>
          <a:xfrm>
            <a:off x="248104" y="1006088"/>
            <a:ext cx="2636912" cy="192037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114</Words>
  <Application>Microsoft Office PowerPoint</Application>
  <PresentationFormat>Předvádění na obrazovce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Motiv sady Office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Jitka</dc:creator>
  <cp:lastModifiedBy>Reditel</cp:lastModifiedBy>
  <cp:revision>16</cp:revision>
  <dcterms:created xsi:type="dcterms:W3CDTF">2014-12-16T10:59:38Z</dcterms:created>
  <dcterms:modified xsi:type="dcterms:W3CDTF">2017-03-29T16:42:40Z</dcterms:modified>
</cp:coreProperties>
</file>