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2FD2-E269-4C9B-B731-F5A6A88ED678}" type="datetimeFigureOut">
              <a:rPr lang="cs-CZ" smtClean="0"/>
              <a:pPr/>
              <a:t>13.3.2018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36712" y="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Základní škola Velké Pavlovice, Náměstí 9. května 2,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příspěvková organizace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348880" y="683568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Základní </a:t>
            </a:r>
            <a:r>
              <a:rPr lang="cs-CZ" dirty="0"/>
              <a:t>škola nabízí bezplatný kurz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pro budoucí prvňáčky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</a:t>
            </a:r>
            <a:endParaRPr lang="cs-CZ" dirty="0"/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3118640" y="1361941"/>
            <a:ext cx="2700300" cy="1055621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cs-CZ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"ŠKOLIČKA"</a:t>
            </a:r>
            <a:endParaRPr lang="cs-CZ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118640" y="2571928"/>
            <a:ext cx="2754307" cy="5374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pt-BR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8DD4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aneb těšíme se do školy</a:t>
            </a:r>
            <a:endParaRPr lang="cs-CZ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548DD4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620688" y="3348894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Přípravný kurz „Školička“ proběhne v měsíci dubnu  2018,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1 x týdně</a:t>
            </a:r>
          </a:p>
          <a:p>
            <a:r>
              <a:rPr lang="cs-CZ" dirty="0" smtClean="0"/>
              <a:t>                             (vždy ve středu od 16.00 do 16.45h)</a:t>
            </a:r>
          </a:p>
          <a:p>
            <a:r>
              <a:rPr lang="cs-CZ" u="sng" dirty="0" smtClean="0"/>
              <a:t>Bezplatný kurz proběhne v tyto dny: 11.4., 18.4., 25.4..</a:t>
            </a:r>
          </a:p>
          <a:p>
            <a:r>
              <a:rPr lang="cs-CZ" u="sng" dirty="0" smtClean="0"/>
              <a:t>……………………………………………………………………………………</a:t>
            </a:r>
          </a:p>
          <a:p>
            <a:endParaRPr lang="cs-CZ" u="sng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60648" y="4860032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         </a:t>
            </a:r>
            <a:r>
              <a:rPr lang="cs-CZ" sz="2000" b="1" dirty="0" smtClean="0"/>
              <a:t>Přihláška dítěte na kurz</a:t>
            </a:r>
          </a:p>
          <a:p>
            <a:endParaRPr lang="cs-CZ" sz="2000" b="1" dirty="0" smtClean="0"/>
          </a:p>
          <a:p>
            <a:r>
              <a:rPr lang="cs-CZ" sz="2000" dirty="0" smtClean="0"/>
              <a:t>Závazně přihlašuji svého syna/ dceru</a:t>
            </a:r>
          </a:p>
          <a:p>
            <a:r>
              <a:rPr lang="cs-CZ" sz="2000" dirty="0" smtClean="0"/>
              <a:t>……………………………………………………………………………………</a:t>
            </a:r>
          </a:p>
          <a:p>
            <a:endParaRPr lang="cs-CZ" sz="2000" dirty="0" smtClean="0"/>
          </a:p>
          <a:p>
            <a:r>
              <a:rPr lang="cs-CZ" sz="2000" dirty="0" smtClean="0"/>
              <a:t>nar.  ………………….........</a:t>
            </a:r>
          </a:p>
          <a:p>
            <a:endParaRPr lang="cs-CZ" sz="2000" dirty="0" smtClean="0"/>
          </a:p>
          <a:p>
            <a:r>
              <a:rPr lang="cs-CZ" sz="2000" dirty="0" smtClean="0"/>
              <a:t>Bydliště:……………………………………………………………………….</a:t>
            </a:r>
          </a:p>
          <a:p>
            <a:endParaRPr lang="cs-CZ" sz="2000" dirty="0" smtClean="0"/>
          </a:p>
          <a:p>
            <a:r>
              <a:rPr lang="cs-CZ" sz="2000" dirty="0" smtClean="0"/>
              <a:t>Telefon na jednoho z rodičů:………………………………………..</a:t>
            </a:r>
          </a:p>
          <a:p>
            <a:endParaRPr lang="cs-CZ" sz="2000" dirty="0"/>
          </a:p>
          <a:p>
            <a:r>
              <a:rPr lang="cs-CZ" sz="2000" dirty="0" smtClean="0"/>
              <a:t>Datum: ……………………..Podpis rodičů…………………………….</a:t>
            </a:r>
            <a:endParaRPr lang="cs-CZ" sz="2000" dirty="0"/>
          </a:p>
        </p:txBody>
      </p:sp>
      <p:pic>
        <p:nvPicPr>
          <p:cNvPr id="9" name="Obrázek 8"/>
          <p:cNvPicPr/>
          <p:nvPr/>
        </p:nvPicPr>
        <p:blipFill>
          <a:blip r:embed="rId2"/>
          <a:srcRect t="1" r="2583" b="1676"/>
          <a:stretch>
            <a:fillRect/>
          </a:stretch>
        </p:blipFill>
        <p:spPr>
          <a:xfrm>
            <a:off x="248104" y="1006088"/>
            <a:ext cx="2636912" cy="192037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101</Words>
  <Application>Microsoft Office PowerPoint</Application>
  <PresentationFormat>Předvádění na obrazovce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Motiv sady Office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Jitka</dc:creator>
  <cp:lastModifiedBy>Halka Buryová</cp:lastModifiedBy>
  <cp:revision>15</cp:revision>
  <dcterms:created xsi:type="dcterms:W3CDTF">2014-12-16T10:59:38Z</dcterms:created>
  <dcterms:modified xsi:type="dcterms:W3CDTF">2018-03-13T10:25:32Z</dcterms:modified>
</cp:coreProperties>
</file>